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9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6370" autoAdjust="0"/>
  </p:normalViewPr>
  <p:slideViewPr>
    <p:cSldViewPr snapToGrid="0">
      <p:cViewPr varScale="1">
        <p:scale>
          <a:sx n="110" d="100"/>
          <a:sy n="110" d="100"/>
        </p:scale>
        <p:origin x="456" y="1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E51D080-0FA4-452C-BE9C-57B885F95115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8A2903-BD5A-4833-B0CA-AB5B8165171B}" type="datetime1">
              <a:rPr lang="ru-RU" smtClean="0"/>
              <a:t>14.11.2022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"/>
              <a:t>Щелкните, чтобы изменить стили текста образца слайда</a:t>
            </a:r>
            <a:endParaRPr lang="en-US"/>
          </a:p>
          <a:p>
            <a:pPr lvl="1" rtl="0"/>
            <a:r>
              <a:rPr lang="ru"/>
              <a:t>Второй уровень</a:t>
            </a:r>
          </a:p>
          <a:p>
            <a:pPr lvl="2" rtl="0"/>
            <a:r>
              <a:rPr lang="ru"/>
              <a:t>Третий уровень</a:t>
            </a:r>
          </a:p>
          <a:p>
            <a:pPr lvl="3" rtl="0"/>
            <a:r>
              <a:rPr lang="ru"/>
              <a:t>Четвертый уровень</a:t>
            </a:r>
          </a:p>
          <a:p>
            <a:pPr lvl="4" rtl="0"/>
            <a:r>
              <a:rPr lang="ru"/>
              <a:t>Пятый уровень</a:t>
            </a:r>
            <a:endParaRPr lang="en-US"/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rtl="0"/>
            <a:fld id="{A68A2903-BD5A-4833-B0CA-AB5B8165171B}" type="datetime1">
              <a:rPr lang="ru-RU" smtClean="0"/>
              <a:t>14.11.2022</a:t>
            </a:fld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05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4DAEB3-2211-4CA3-9D23-0143FCF3926F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823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82E9B35-0826-45CC-9C2C-707B22DFAA83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036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C0063D-EDF2-4190-A726-B9B651F864E7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4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E289488-0C23-4DC8-A9FA-240659547385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68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3EFA117-2261-4A1D-8BE7-0B7E6A1366C0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43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59279E9-B6DA-4AB3-A7CE-B748E56BEA69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495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7CF7452-61A3-4CDC-ACAB-74E5B4A7EF57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125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4D00952-BE77-47A2-BE29-2226E2D6BB12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429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4D5EF43-AECB-4459-AE90-3AFB54138C76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558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 rtl="0"/>
            <a:fld id="{FD0FAC8F-653F-479B-B209-9F30C9091843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60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FD9FC9-5FD1-4E3B-B719-212F55599717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241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28A7F57-8526-4A03-89D8-FFB0245E6649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4586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3" y="3823063"/>
            <a:ext cx="6734287" cy="538719"/>
          </a:xfrm>
        </p:spPr>
        <p:txBody>
          <a:bodyPr rtlCol="0">
            <a:normAutofit/>
          </a:bodyPr>
          <a:lstStyle/>
          <a:p>
            <a:r>
              <a:rPr lang="ru-RU" sz="3200" dirty="0"/>
              <a:t>КУРСОВАЯ РАБОТА</a:t>
            </a:r>
            <a:endParaRPr lang="ru" sz="32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56964"/>
            <a:ext cx="6608205" cy="1872925"/>
          </a:xfrm>
        </p:spPr>
        <p:txBody>
          <a:bodyPr rtlCol="0">
            <a:normAutofit lnSpcReduction="10000"/>
          </a:bodyPr>
          <a:lstStyle/>
          <a:p>
            <a:pPr rtl="0">
              <a:spcBef>
                <a:spcPts val="600"/>
              </a:spcBef>
              <a:spcAft>
                <a:spcPts val="0"/>
              </a:spcAft>
            </a:pPr>
            <a:r>
              <a:rPr lang="ru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Тема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ru-RU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Разработка мобильного приложения для автосервиса «Покрышкин»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rtl="0">
              <a:spcBef>
                <a:spcPts val="600"/>
              </a:spcBef>
              <a:spcAft>
                <a:spcPts val="0"/>
              </a:spcAft>
            </a:pPr>
            <a:r>
              <a:rPr lang="ru-RU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Специальность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ru-RU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09.02.07 Информационные системы и программирование</a:t>
            </a:r>
          </a:p>
          <a:p>
            <a:pPr rtl="0">
              <a:spcBef>
                <a:spcPts val="600"/>
              </a:spcBef>
              <a:spcAft>
                <a:spcPts val="0"/>
              </a:spcAft>
            </a:pPr>
            <a:r>
              <a:rPr lang="ru-RU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Группа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ru-RU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r>
              <a:rPr lang="ru-RU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ИСП11-15</a:t>
            </a:r>
          </a:p>
          <a:p>
            <a:pPr rtl="0">
              <a:spcBef>
                <a:spcPts val="600"/>
              </a:spcBef>
              <a:spcAft>
                <a:spcPts val="0"/>
              </a:spcAft>
            </a:pPr>
            <a:r>
              <a:rPr lang="ru-RU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Выполнил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ru-RU" sz="1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Ганюшкин </a:t>
            </a:r>
            <a:r>
              <a:rPr lang="ru-RU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дмитрий</a:t>
            </a:r>
            <a:r>
              <a:rPr lang="ru-RU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алексеевич</a:t>
            </a:r>
            <a:endParaRPr lang="ru-RU" sz="16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rtl="0">
              <a:spcBef>
                <a:spcPts val="600"/>
              </a:spcBef>
              <a:spcAft>
                <a:spcPts val="0"/>
              </a:spcAft>
            </a:pPr>
            <a:r>
              <a:rPr lang="ru-RU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Руководитель</a:t>
            </a:r>
            <a:r>
              <a:rPr 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ru-RU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18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Виеру</a:t>
            </a:r>
            <a:r>
              <a:rPr lang="ru-RU" sz="18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Анастасия Николаевна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85BB012-843C-A36F-3AFA-8F1D1040B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78" y="77917"/>
            <a:ext cx="12029530" cy="197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97280" y="1845735"/>
            <a:ext cx="10058400" cy="4023360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Целью данной курсовой работы являлось создание актуального мобильного приложения интернет-магазина для животных на базе </a:t>
            </a:r>
            <a:r>
              <a:rPr lang="en-US" dirty="0"/>
              <a:t>Android</a:t>
            </a:r>
            <a:r>
              <a:rPr lang="ru-RU" dirty="0"/>
              <a:t>.</a:t>
            </a:r>
          </a:p>
          <a:p>
            <a:r>
              <a:rPr lang="ru-RU" dirty="0"/>
              <a:t>В ходе выполнения курсовой работы были реализованы следующие задачи:</a:t>
            </a:r>
          </a:p>
          <a:p>
            <a:pPr lvl="0"/>
            <a:r>
              <a:rPr lang="ru-RU" dirty="0"/>
              <a:t>Изучены методы создания различных модулей для реализации функционала современного приложения;</a:t>
            </a:r>
          </a:p>
          <a:p>
            <a:pPr lvl="0"/>
            <a:r>
              <a:rPr lang="ru-RU" dirty="0"/>
              <a:t>Был создан прототип интерфейса приложения по которому оно было создано</a:t>
            </a:r>
          </a:p>
          <a:p>
            <a:pPr lvl="0"/>
            <a:r>
              <a:rPr lang="ru-RU" dirty="0"/>
              <a:t>Прописаны модули позволяющие вести учет пользователей, перемещать товары в корзину, создавать карточки питания;</a:t>
            </a:r>
          </a:p>
          <a:p>
            <a:pPr lvl="0"/>
            <a:r>
              <a:rPr lang="ru-RU" dirty="0"/>
              <a:t>Были проведены модульные и интеграционные тестирования приложения на проверку работоспособности как отдельных модулей, так и всего приложения в целом;</a:t>
            </a:r>
          </a:p>
          <a:p>
            <a:pPr lvl="0"/>
            <a:r>
              <a:rPr lang="ru-RU" dirty="0"/>
              <a:t>Скомпилировано приложения</a:t>
            </a:r>
            <a:r>
              <a:rPr lang="en-US" dirty="0"/>
              <a:t>.</a:t>
            </a:r>
            <a:endParaRPr lang="ru-RU" dirty="0"/>
          </a:p>
          <a:p>
            <a:r>
              <a:rPr lang="ru-RU" dirty="0"/>
              <a:t>В ходе выполнения курсовой работы было создано полноценное приложение с приятным и понятным интерфейсом, где нет ничего лишнего. Дополнительно изучены методы работы с графическими редакторами и методы проектирования приложения в целом.</a:t>
            </a:r>
          </a:p>
          <a:p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59279E9-B6DA-4AB3-A7CE-B748E56BEA69}" type="datetime1">
              <a:rPr lang="ru-RU" smtClean="0"/>
              <a:t>14.11.2022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57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Работа приложения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59279E9-B6DA-4AB3-A7CE-B748E56BEA69}" type="datetime1">
              <a:rPr lang="ru-RU" smtClean="0"/>
              <a:t>14.11.2022</a:t>
            </a:fld>
            <a:endParaRPr lang="en-US" dirty="0"/>
          </a:p>
        </p:txBody>
      </p:sp>
      <p:pic>
        <p:nvPicPr>
          <p:cNvPr id="3" name="Desktop 2022.11.14 - 15.53.42.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69551" y="2404353"/>
            <a:ext cx="4978535" cy="280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32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2280866"/>
            <a:ext cx="10058400" cy="1450757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59279E9-B6DA-4AB3-A7CE-B748E56BEA69}" type="datetime1">
              <a:rPr lang="ru-RU" smtClean="0"/>
              <a:t>14.11.2022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02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6537" y="1985554"/>
            <a:ext cx="2799806" cy="147827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Цель курсовой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72594" y="1985554"/>
            <a:ext cx="6102531" cy="2325189"/>
          </a:xfrm>
        </p:spPr>
        <p:txBody>
          <a:bodyPr/>
          <a:lstStyle/>
          <a:p>
            <a:r>
              <a:rPr lang="ru-RU" dirty="0" smtClean="0"/>
              <a:t>Целью курсовой работы является получение навыков как теоретических так и практических,  В области разработки мобильных </a:t>
            </a:r>
            <a:r>
              <a:rPr lang="en-US" dirty="0" smtClean="0"/>
              <a:t>android </a:t>
            </a:r>
            <a:r>
              <a:rPr lang="ru-RU" dirty="0" smtClean="0"/>
              <a:t>приложений.</a:t>
            </a:r>
            <a:br>
              <a:rPr lang="ru-RU" dirty="0" smtClean="0"/>
            </a:br>
            <a:r>
              <a:rPr lang="ru-RU" dirty="0" smtClean="0"/>
              <a:t>Также целью курсовой работы является создание полноценного современного мобильного приложения интернет-магазина для животных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E289488-0C23-4DC8-A9FA-240659547385}" type="datetime1">
              <a:rPr lang="ru-RU" smtClean="0"/>
              <a:t>14.11.2022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42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Объект и предмет исследования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7280" y="1879290"/>
            <a:ext cx="10058400" cy="4023360"/>
          </a:xfrm>
        </p:spPr>
        <p:txBody>
          <a:bodyPr/>
          <a:lstStyle/>
          <a:p>
            <a:pPr algn="just"/>
            <a:r>
              <a:rPr lang="ru-RU" b="1" dirty="0"/>
              <a:t>Объектом исследования </a:t>
            </a:r>
            <a:r>
              <a:rPr lang="ru-RU" dirty="0"/>
              <a:t>в данной курсовой работе выступает автоматизированная информационная система </a:t>
            </a:r>
            <a:r>
              <a:rPr lang="ru-RU" dirty="0" smtClean="0"/>
              <a:t>интернет-магазина</a:t>
            </a:r>
          </a:p>
          <a:p>
            <a:pPr algn="just"/>
            <a:r>
              <a:rPr lang="ru-RU" b="1" dirty="0"/>
              <a:t>Предметом исследования </a:t>
            </a:r>
            <a:r>
              <a:rPr lang="ru-RU" dirty="0"/>
              <a:t>является мобильное приложение для магазина товаров для животных.</a:t>
            </a:r>
          </a:p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E289488-0C23-4DC8-A9FA-240659547385}" type="datetime1">
              <a:rPr lang="ru-RU" smtClean="0"/>
              <a:t>14.11.2022</a:t>
            </a:fld>
            <a:endParaRPr lang="en-US" dirty="0"/>
          </a:p>
        </p:txBody>
      </p:sp>
      <p:sp>
        <p:nvSpPr>
          <p:cNvPr id="5" name="AutoShape 2" descr="https://1.bp.blogspot.com/-Nwxjifqjcc0/X9PY3aNZYsI/AAAAAAAAAlc/cI7Kl-8h-MEtoxrctY5m40W1iG1RIln3QCLcBGAsYHQ/s1600/ispdn_bd.jpg"/>
          <p:cNvSpPr>
            <a:spLocks noChangeAspect="1" noChangeArrowheads="1"/>
          </p:cNvSpPr>
          <p:nvPr/>
        </p:nvSpPr>
        <p:spPr bwMode="auto">
          <a:xfrm>
            <a:off x="63500" y="-102969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09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5760" y="594359"/>
            <a:ext cx="3135086" cy="3019698"/>
          </a:xfrm>
        </p:spPr>
        <p:txBody>
          <a:bodyPr/>
          <a:lstStyle/>
          <a:p>
            <a:r>
              <a:rPr lang="ru-RU" dirty="0" smtClean="0"/>
              <a:t>Предметная область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lnSpc>
                <a:spcPct val="100000"/>
              </a:lnSpc>
            </a:pPr>
            <a:r>
              <a:rPr lang="ru-RU" dirty="0" smtClean="0"/>
              <a:t>Наряду с магазинами для человека появились и магазины для животных, зоомагазины. Данный рынок активно развивается, поэтому конкуренция на данном направлении велика. Прогресс идёт вперёд и бизнес вынужден, отвечать постоянно изменяющимся требования, к доступности информации. Многие потребители не желают терять время на поход в зоомагазин, и всё чаще пользуются интернет-магазинами. Перед предпринимателями встала задача, внедрения информационной системы по товарам, представленным в зоомагазине.</a:t>
            </a:r>
          </a:p>
          <a:p>
            <a:r>
              <a:rPr lang="ru-RU" dirty="0" smtClean="0"/>
              <a:t>ООО «</a:t>
            </a:r>
            <a:r>
              <a:rPr lang="en-US" dirty="0" smtClean="0"/>
              <a:t>Happy Pet</a:t>
            </a:r>
            <a:r>
              <a:rPr lang="ru-RU" dirty="0" smtClean="0"/>
              <a:t>`</a:t>
            </a:r>
            <a:r>
              <a:rPr lang="en-US" dirty="0" smtClean="0"/>
              <a:t>s</a:t>
            </a:r>
            <a:r>
              <a:rPr lang="ru-RU" dirty="0" smtClean="0"/>
              <a:t>» строит бизнес на продаже товаров через интернет. Для повышения прибыли и удобства было принято решение создать мобильное приложение. Целями предприятия является извлечение прибыли, предоставление услуг, расширение и продвижение компании.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E289488-0C23-4DC8-A9FA-240659547385}" type="datetime1">
              <a:rPr lang="ru-RU" smtClean="0"/>
              <a:t>14.11.2022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03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Подключение базы данных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2333415" y="4462942"/>
            <a:ext cx="6598928" cy="796955"/>
          </a:xfrm>
        </p:spPr>
        <p:txBody>
          <a:bodyPr/>
          <a:lstStyle/>
          <a:p>
            <a:pPr algn="ctr"/>
            <a:r>
              <a:rPr lang="ru-RU" i="1" dirty="0" smtClean="0"/>
              <a:t>Учетные записи зарегистрированных пользователей</a:t>
            </a:r>
            <a:endParaRPr lang="ru-RU" i="1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E289488-0C23-4DC8-A9FA-240659547385}" type="datetime1">
              <a:rPr lang="ru-RU" smtClean="0"/>
              <a:t>14.11.2022</a:t>
            </a:fld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815" y="2274987"/>
            <a:ext cx="6598928" cy="2187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86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Реализация регистрации</a:t>
            </a:r>
            <a:r>
              <a:rPr lang="en-US" dirty="0" smtClean="0"/>
              <a:t>/</a:t>
            </a:r>
            <a:r>
              <a:rPr lang="ru-RU" dirty="0" smtClean="0"/>
              <a:t>авторизации</a:t>
            </a:r>
            <a:endParaRPr lang="ru-RU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sz="half"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925378"/>
            <a:ext cx="9909076" cy="2363594"/>
          </a:xfrm>
        </p:spPr>
      </p:pic>
      <p:sp>
        <p:nvSpPr>
          <p:cNvPr id="9" name="Объект 8"/>
          <p:cNvSpPr>
            <a:spLocks noGrp="1"/>
          </p:cNvSpPr>
          <p:nvPr>
            <p:ph sz="half" idx="2"/>
          </p:nvPr>
        </p:nvSpPr>
        <p:spPr>
          <a:xfrm>
            <a:off x="2315361" y="4476990"/>
            <a:ext cx="7482979" cy="346680"/>
          </a:xfrm>
        </p:spPr>
        <p:txBody>
          <a:bodyPr>
            <a:noAutofit/>
          </a:bodyPr>
          <a:lstStyle/>
          <a:p>
            <a:pPr algn="ctr"/>
            <a:r>
              <a:rPr lang="ru-RU" i="1" dirty="0" smtClean="0"/>
              <a:t>Реализация диалоговых окон регистрации</a:t>
            </a:r>
            <a:r>
              <a:rPr lang="en-US" i="1" dirty="0" smtClean="0"/>
              <a:t>/</a:t>
            </a:r>
            <a:r>
              <a:rPr lang="ru-RU" i="1" dirty="0" smtClean="0"/>
              <a:t>авторизации</a:t>
            </a:r>
            <a:endParaRPr lang="ru-RU" i="1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E289488-0C23-4DC8-A9FA-240659547385}" type="datetime1">
              <a:rPr lang="ru-RU" smtClean="0"/>
              <a:t>14.11.2022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979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Реализация карточек питания</a:t>
            </a:r>
            <a:endParaRPr lang="ru-RU" dirty="0"/>
          </a:p>
        </p:txBody>
      </p:sp>
      <p:pic>
        <p:nvPicPr>
          <p:cNvPr id="18" name="Объект 17"/>
          <p:cNvPicPr>
            <a:picLocks noGrp="1" noChangeAspect="1"/>
          </p:cNvPicPr>
          <p:nvPr>
            <p:ph sz="half" idx="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3" y="1737360"/>
            <a:ext cx="6200630" cy="2669540"/>
          </a:xfrm>
        </p:spPr>
      </p:pic>
      <p:pic>
        <p:nvPicPr>
          <p:cNvPr id="21" name="Объект 20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249843" y="1737360"/>
            <a:ext cx="4130675" cy="2612044"/>
          </a:xfrm>
        </p:spPr>
      </p:pic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59279E9-B6DA-4AB3-A7CE-B748E56BEA69}" type="datetime1">
              <a:rPr lang="ru-RU" smtClean="0"/>
              <a:t>14.11.2022</a:t>
            </a:fld>
            <a:endParaRPr lang="en-US" dirty="0"/>
          </a:p>
        </p:txBody>
      </p:sp>
      <p:pic>
        <p:nvPicPr>
          <p:cNvPr id="22" name="Рисунок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3" y="4349404"/>
            <a:ext cx="4402006" cy="1988882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6078583" y="4702629"/>
            <a:ext cx="51380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 smtClean="0"/>
              <a:t>На рисунках изображена реализация окна карточек с использованием различных методов моделей, адаптеров</a:t>
            </a:r>
            <a:endParaRPr lang="ru-RU" i="1" dirty="0"/>
          </a:p>
        </p:txBody>
      </p:sp>
    </p:spTree>
    <p:extLst>
      <p:ext uri="{BB962C8B-B14F-4D97-AF65-F5344CB8AC3E}">
        <p14:creationId xmlns:p14="http://schemas.microsoft.com/office/powerpoint/2010/main" val="274852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Реализация корзины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sz="half" idx="2"/>
          </p:nvPr>
        </p:nvSpPr>
        <p:spPr>
          <a:xfrm>
            <a:off x="3569551" y="5172890"/>
            <a:ext cx="5426403" cy="957944"/>
          </a:xfrm>
        </p:spPr>
        <p:txBody>
          <a:bodyPr/>
          <a:lstStyle/>
          <a:p>
            <a:pPr algn="ctr"/>
            <a:r>
              <a:rPr lang="ru-RU" i="1" dirty="0" smtClean="0"/>
              <a:t>Реализация корзины товаров </a:t>
            </a:r>
            <a:endParaRPr lang="ru-RU" i="1" dirty="0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4D5EF43-AECB-4459-AE90-3AFB54138C76}" type="datetime1">
              <a:rPr lang="ru-RU" smtClean="0"/>
              <a:t>14.11.2022</a:t>
            </a:fld>
            <a:endParaRPr lang="en-US" dirty="0"/>
          </a:p>
        </p:txBody>
      </p:sp>
      <p:pic>
        <p:nvPicPr>
          <p:cNvPr id="3" name="Рисунок 2" descr="C:\Users\Дима\Downloads\Group 3 (5)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1737359"/>
            <a:ext cx="4171406" cy="3435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5268686" y="1737358"/>
            <a:ext cx="4328160" cy="1925342"/>
          </a:xfrm>
          <a:prstGeom prst="rect">
            <a:avLst/>
          </a:prstGeom>
        </p:spPr>
      </p:pic>
      <p:pic>
        <p:nvPicPr>
          <p:cNvPr id="8" name="Рисунок 7" descr="C:\Users\Дима\Downloads\image 10.pn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8686" y="3878346"/>
            <a:ext cx="4343400" cy="1323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3112" y="1737358"/>
            <a:ext cx="1919917" cy="343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72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Реализация фильтров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763878" y="4444484"/>
            <a:ext cx="4725203" cy="1027129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ru-RU" i="1" dirty="0" smtClean="0"/>
              <a:t>На рисунке изображена реализация фильтров путем добавления новых моделей и адаптеров. И дополнительно созданы модули, позволяющие корректно отображать фильтры</a:t>
            </a:r>
            <a:endParaRPr lang="ru-RU" i="1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59279E9-B6DA-4AB3-A7CE-B748E56BEA69}" type="datetime1">
              <a:rPr lang="ru-RU" smtClean="0"/>
              <a:t>14.11.2022</a:t>
            </a:fld>
            <a:endParaRPr lang="en-US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783" y="1737360"/>
            <a:ext cx="3050622" cy="274608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372" y="1737360"/>
            <a:ext cx="3166792" cy="266110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3600" y="1737360"/>
            <a:ext cx="4700234" cy="266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5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Ретро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207</TotalTime>
  <Words>398</Words>
  <Application>Microsoft Office PowerPoint</Application>
  <PresentationFormat>Широкоэкранный</PresentationFormat>
  <Paragraphs>48</Paragraphs>
  <Slides>12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Times New Roman</vt:lpstr>
      <vt:lpstr>Ретро</vt:lpstr>
      <vt:lpstr>КУРСОВАЯ РАБОТА</vt:lpstr>
      <vt:lpstr>Цель курсовой работы</vt:lpstr>
      <vt:lpstr>Объект и предмет исследования</vt:lpstr>
      <vt:lpstr>Предметная область</vt:lpstr>
      <vt:lpstr>Подключение базы данных</vt:lpstr>
      <vt:lpstr>Реализация регистрации/авторизации</vt:lpstr>
      <vt:lpstr>Реализация карточек питания</vt:lpstr>
      <vt:lpstr>Реализация корзины</vt:lpstr>
      <vt:lpstr>Реализация фильтров</vt:lpstr>
      <vt:lpstr>Заключение</vt:lpstr>
      <vt:lpstr>Работа приложения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ВЫПУСКНАЯ КВАЛИФИКАЦИОННАЯ РАБОТА</dc:title>
  <dc:creator>Даниил</dc:creator>
  <cp:lastModifiedBy>Дима</cp:lastModifiedBy>
  <cp:revision>26</cp:revision>
  <dcterms:created xsi:type="dcterms:W3CDTF">2022-06-09T21:26:12Z</dcterms:created>
  <dcterms:modified xsi:type="dcterms:W3CDTF">2022-11-14T12:55:52Z</dcterms:modified>
</cp:coreProperties>
</file>

<file path=docProps/thumbnail.jpeg>
</file>